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79"/>
  </p:normalViewPr>
  <p:slideViewPr>
    <p:cSldViewPr snapToGrid="0" snapToObjects="1">
      <p:cViewPr varScale="1">
        <p:scale>
          <a:sx n="85" d="100"/>
          <a:sy n="85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91900" y="300350"/>
            <a:ext cx="11151900" cy="18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Te Maru o Ngongotahā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Kāhui Ako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443950" y="291208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/>
              <a:t>Collaborative Inquiry Documentation</a:t>
            </a: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The people in our group are 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86" name="Google Shape;86;p13" descr="Macintosh HD:Users:mscott:Documents:PRINT FOLDER:Te Maru o Ngongotaha Logo.tiff"/>
          <p:cNvPicPr preferRelativeResize="0"/>
          <p:nvPr/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934477" y="830101"/>
            <a:ext cx="1277620" cy="1096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50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 would like suggestions and help from others to: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/>
          </a:p>
        </p:txBody>
      </p:sp>
      <p:pic>
        <p:nvPicPr>
          <p:cNvPr id="142" name="Google Shape;142;p22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9015412" y="4729163"/>
            <a:ext cx="1880730" cy="1351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611000" cy="1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/>
              <a:t>The title of our collaborative inquiry is: </a:t>
            </a:r>
            <a:endParaRPr sz="36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3200" b="1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741600" y="1369000"/>
            <a:ext cx="10265100" cy="52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400"/>
              <a:t>T</a:t>
            </a:r>
            <a:r>
              <a:rPr lang="en-US" sz="2400" b="1"/>
              <a:t>his links to the Kāhui Ako Goals:</a:t>
            </a:r>
            <a:endParaRPr sz="24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400"/>
              <a:t>Because: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3" name="Google Shape;93;p14" descr="Macintosh HD:Users:mscott:Documents:PRINT FOLDER:Te Maru o Ngongotaha Logo.tiff"/>
          <p:cNvPicPr preferRelativeResize="0"/>
          <p:nvPr/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714990" y="5509895"/>
            <a:ext cx="1277620" cy="1096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59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evidence we have this is a problem which needs addressing  is: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99" name="Google Shape;99;p15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344150" y="5457825"/>
            <a:ext cx="1285875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1087700" cy="6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Our inquiry questions are: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000" b="1"/>
              <a:t>Overarching:  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24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05" name="Google Shape;105;p16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418900" y="508725"/>
            <a:ext cx="1186800" cy="111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488400" y="296675"/>
            <a:ext cx="10713000" cy="63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Actions of our Kahui Ako team members to date: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endParaRPr sz="30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11" name="Google Shape;111;p17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9040900" y="5231425"/>
            <a:ext cx="2023500" cy="139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38200" y="403100"/>
            <a:ext cx="10515600" cy="53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Tools, processes and resources we are using include: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endParaRPr sz="300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endParaRPr sz="300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  <p:pic>
        <p:nvPicPr>
          <p:cNvPr id="117" name="Google Shape;117;p18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186988" y="5400675"/>
            <a:ext cx="1680705" cy="1222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55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Success for us as we start to find answers to our inquiry questions will look like: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endParaRPr sz="3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23" name="Google Shape;123;p19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458450" y="4714875"/>
            <a:ext cx="1452105" cy="173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55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The theory and research that is informing this project is: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endParaRPr sz="3000"/>
          </a:p>
        </p:txBody>
      </p:sp>
      <p:pic>
        <p:nvPicPr>
          <p:cNvPr id="129" name="Google Shape;129;p20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358438" y="5514975"/>
            <a:ext cx="1337805" cy="994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04800" y="136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Our next steps are: </a:t>
            </a:r>
            <a:endParaRPr/>
          </a:p>
        </p:txBody>
      </p:sp>
      <p:pic>
        <p:nvPicPr>
          <p:cNvPr id="135" name="Google Shape;135;p21" descr="Macintosh HD:Users:mscott:Documents:PRINT FOLDER:Te Maru o Ngongotaha Logo.tif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792" t="696" r="-3844" b="3152"/>
          <a:stretch/>
        </p:blipFill>
        <p:spPr>
          <a:xfrm>
            <a:off x="10470585" y="5057775"/>
            <a:ext cx="1766430" cy="166556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 txBox="1"/>
          <p:nvPr/>
        </p:nvSpPr>
        <p:spPr>
          <a:xfrm>
            <a:off x="592175" y="1108175"/>
            <a:ext cx="10398000" cy="52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Widescreen</PresentationFormat>
  <Paragraphs>23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Te Maru o Ngongotahā Kāhui Ako</vt:lpstr>
      <vt:lpstr>The title of our collaborative inquiry is:  </vt:lpstr>
      <vt:lpstr>The evidence we have this is a problem which needs addressing  is:  </vt:lpstr>
      <vt:lpstr>Our inquiry questions are: Overarching:    </vt:lpstr>
      <vt:lpstr>Actions of our Kahui Ako team members to date:     </vt:lpstr>
      <vt:lpstr>Tools, processes and resources we are using include:    </vt:lpstr>
      <vt:lpstr>Success for us as we start to find answers to our inquiry questions will look like:   </vt:lpstr>
      <vt:lpstr>The theory and research that is informing this project is:  </vt:lpstr>
      <vt:lpstr>Our next steps are: </vt:lpstr>
      <vt:lpstr>We would like suggestions and help from others to: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Maru o Ngongotahā Kāhui Ako</dc:title>
  <cp:lastModifiedBy>Debbie Holmes</cp:lastModifiedBy>
  <cp:revision>1</cp:revision>
  <dcterms:modified xsi:type="dcterms:W3CDTF">2020-05-12T05:35:10Z</dcterms:modified>
</cp:coreProperties>
</file>